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62CB-4DC6-4087-9278-8F93805FD824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43E5-789A-4E87-9070-89827E75B1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831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62CB-4DC6-4087-9278-8F93805FD824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43E5-789A-4E87-9070-89827E75B1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291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62CB-4DC6-4087-9278-8F93805FD824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43E5-789A-4E87-9070-89827E75B1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080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62CB-4DC6-4087-9278-8F93805FD824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43E5-789A-4E87-9070-89827E75B1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9930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62CB-4DC6-4087-9278-8F93805FD824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43E5-789A-4E87-9070-89827E75B1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02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62CB-4DC6-4087-9278-8F93805FD824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43E5-789A-4E87-9070-89827E75B1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405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62CB-4DC6-4087-9278-8F93805FD824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43E5-789A-4E87-9070-89827E75B1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869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62CB-4DC6-4087-9278-8F93805FD824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43E5-789A-4E87-9070-89827E75B1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17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62CB-4DC6-4087-9278-8F93805FD824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43E5-789A-4E87-9070-89827E75B1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62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62CB-4DC6-4087-9278-8F93805FD824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43E5-789A-4E87-9070-89827E75B1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367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62CB-4DC6-4087-9278-8F93805FD824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43E5-789A-4E87-9070-89827E75B1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416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162CB-4DC6-4087-9278-8F93805FD824}" type="datetimeFigureOut">
              <a:rPr lang="pl-PL" smtClean="0"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643E5-789A-4E87-9070-89827E75B1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333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032733" y="28505"/>
            <a:ext cx="71481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Doś.:Przebijanie</a:t>
            </a:r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Balonu 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0088" y="951834"/>
            <a:ext cx="8911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Moje doświadczenie polegało na tym aby przebić balon na wylot wykałaczką tak aby nie pękł.</a:t>
            </a:r>
          </a:p>
          <a:p>
            <a:endParaRPr lang="pl-PL" dirty="0"/>
          </a:p>
        </p:txBody>
      </p:sp>
      <p:pic>
        <p:nvPicPr>
          <p:cNvPr id="1026" name="Picture 2" descr="C:\Users\nauczyciel\Desktop\100_20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549" y="1395987"/>
            <a:ext cx="7196473" cy="5398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42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53921"/>
            <a:ext cx="8229600" cy="2187047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Doświadczenie udało się za drugim razem gdy delikatnie i powoli przebiłem balona od dołu do góry w dwóch najgrubszych miejscach. Na dole i na górze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759836" y="30591"/>
            <a:ext cx="3624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Obserwacje</a:t>
            </a:r>
            <a:endParaRPr lang="pl-P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Users\nauczyciel\Desktop\100_209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76" y="3051008"/>
            <a:ext cx="4512464" cy="338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5072251" y="2750124"/>
            <a:ext cx="4064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Za pierwszym razem balon został przebity</a:t>
            </a:r>
          </a:p>
          <a:p>
            <a:r>
              <a:rPr lang="pl-PL" dirty="0" smtClean="0"/>
              <a:t>W bardzo cienkim miejscu przez co pękł.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638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692696"/>
            <a:ext cx="5112568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Wszystko zależy od punkty nakłucia, tam gdzie jest cienka warstwa, balon  łatwo ulega pęknięciu przez naciągnięcie chudej warstwy gumy. Natomiast gdy warstwa jest grubsza i jest jej więcej gdy powoli przebijana potrafi wytrzymać i naciągnąć się umożliwiając przebicie bez zniszczenia balonu.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969246" y="22385"/>
            <a:ext cx="3156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l-PL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Wniosek:</a:t>
            </a:r>
            <a:endParaRPr lang="pl-PL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074" name="Picture 2" descr="C:\Users\nauczyciel\Desktop\100_208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128" y="1340768"/>
            <a:ext cx="367240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10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94685" y="1844824"/>
            <a:ext cx="87546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/>
                <a:solidFill>
                  <a:schemeClr val="accent3"/>
                </a:solidFill>
                <a:effectLst/>
              </a:rPr>
              <a:t>Wykonał Filip Kopiński z kl</a:t>
            </a:r>
            <a:r>
              <a:rPr lang="pl-PL" sz="5400" b="1" dirty="0" smtClean="0">
                <a:ln/>
                <a:solidFill>
                  <a:schemeClr val="accent3"/>
                </a:solidFill>
              </a:rPr>
              <a:t>. 3F</a:t>
            </a:r>
            <a:endParaRPr lang="pl-PL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691680" y="3501008"/>
            <a:ext cx="4063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Dziękuję za obejrzenie </a:t>
            </a:r>
            <a:r>
              <a:rPr lang="pl-PL" smtClean="0"/>
              <a:t>mej prezentacji : D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852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122</Words>
  <Application>Microsoft Office PowerPoint</Application>
  <PresentationFormat>Pokaz na ekranie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eSzkola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Nauczyciel /Testy</dc:creator>
  <cp:lastModifiedBy>Nauczyciel /Testy</cp:lastModifiedBy>
  <cp:revision>4</cp:revision>
  <dcterms:created xsi:type="dcterms:W3CDTF">2012-10-22T10:07:49Z</dcterms:created>
  <dcterms:modified xsi:type="dcterms:W3CDTF">2012-10-22T10:35:16Z</dcterms:modified>
</cp:coreProperties>
</file>